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68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0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34978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3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8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2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85372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0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2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6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2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444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561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1B75F48-83E2-46F0-969A-A9AAE2DE2AAF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808C413-1393-4B07-99A2-1601082F30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096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健康生活</a:t>
            </a:r>
            <a:r>
              <a:rPr lang="en-US" altLang="zh-CN" dirty="0" smtClean="0"/>
              <a:t>-Day2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我们来聊天！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up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find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partner.</a:t>
            </a:r>
          </a:p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person</a:t>
            </a:r>
            <a:r>
              <a:rPr lang="zh-CN" altLang="en-US" dirty="0" smtClean="0"/>
              <a:t> </a:t>
            </a:r>
            <a:r>
              <a:rPr lang="en-US" altLang="zh-CN" dirty="0" smtClean="0"/>
              <a:t>who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taller</a:t>
            </a:r>
            <a:r>
              <a:rPr lang="zh-CN" altLang="en-US" dirty="0" smtClean="0"/>
              <a:t> </a:t>
            </a:r>
            <a:r>
              <a:rPr lang="en-US" altLang="zh-CN" dirty="0" smtClean="0"/>
              <a:t>face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screen.</a:t>
            </a:r>
          </a:p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person</a:t>
            </a:r>
            <a:r>
              <a:rPr lang="zh-CN" altLang="en-US" dirty="0" smtClean="0"/>
              <a:t> </a:t>
            </a:r>
            <a:r>
              <a:rPr lang="en-US" altLang="zh-CN" dirty="0" smtClean="0"/>
              <a:t>face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partner,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back</a:t>
            </a:r>
            <a:r>
              <a:rPr lang="zh-CN" altLang="en-US" dirty="0" smtClean="0"/>
              <a:t> </a:t>
            </a:r>
            <a:r>
              <a:rPr lang="en-US" altLang="zh-CN" dirty="0" smtClean="0"/>
              <a:t>towards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screen.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When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you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finish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the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conversation,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raise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your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hands.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2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43100"/>
            <a:ext cx="9601200" cy="2903220"/>
          </a:xfrm>
        </p:spPr>
        <p:txBody>
          <a:bodyPr>
            <a:normAutofit fontScale="90000"/>
          </a:bodyPr>
          <a:lstStyle/>
          <a:p>
            <a:r>
              <a:rPr lang="en-US" altLang="zh-CN" sz="72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Q1:</a:t>
            </a:r>
            <a:r>
              <a:rPr lang="zh-CN" altLang="en-US" sz="72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你</a:t>
            </a:r>
            <a:r>
              <a:rPr lang="zh-CN" altLang="en-US" sz="7200" dirty="0">
                <a:latin typeface="MS PMincho" panose="02020600040205080304" pitchFamily="18" charset="-128"/>
                <a:ea typeface="MS PMincho" panose="02020600040205080304" pitchFamily="18" charset="-128"/>
              </a:rPr>
              <a:t>喜欢笑吗？谁喜欢笑？你的中文老师常常笑吗？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2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43100"/>
            <a:ext cx="9601200" cy="2903220"/>
          </a:xfrm>
        </p:spPr>
        <p:txBody>
          <a:bodyPr>
            <a:normAutofit fontScale="90000"/>
          </a:bodyPr>
          <a:lstStyle/>
          <a:p>
            <a:r>
              <a:rPr lang="en-US" altLang="zh-CN" sz="72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Q2:</a:t>
            </a:r>
            <a:r>
              <a:rPr lang="zh-CN" altLang="en-US" sz="6600" dirty="0">
                <a:latin typeface="MS PMincho" panose="02020600040205080304" pitchFamily="18" charset="-128"/>
                <a:ea typeface="MS PMincho" panose="02020600040205080304" pitchFamily="18" charset="-128"/>
              </a:rPr>
              <a:t>你昨天几点睡觉？你今天几点起床？你觉得你早睡早</a:t>
            </a:r>
            <a:r>
              <a:rPr lang="zh-CN" altLang="en-US" sz="66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起还是晚睡晚起？</a:t>
            </a:r>
            <a:r>
              <a:rPr lang="en-US" altLang="zh-CN" sz="6600" dirty="0"/>
              <a:t/>
            </a:r>
            <a:br>
              <a:rPr lang="en-US" altLang="zh-CN" sz="6600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43100"/>
            <a:ext cx="9601200" cy="290322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89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换位子！</a:t>
            </a:r>
            <a:r>
              <a:rPr lang="en-US" altLang="zh-CN" sz="6000" dirty="0"/>
              <a:t/>
            </a:r>
            <a:br>
              <a:rPr lang="en-US" altLang="zh-CN" sz="6000" dirty="0"/>
            </a:br>
            <a:r>
              <a:rPr lang="en-US" altLang="zh-CN" sz="6000" dirty="0"/>
              <a:t/>
            </a:r>
            <a:br>
              <a:rPr lang="en-US" altLang="zh-CN" sz="6000" dirty="0"/>
            </a:br>
            <a:r>
              <a:rPr lang="en-US" altLang="zh-CN" sz="6600" dirty="0"/>
              <a:t/>
            </a:r>
            <a:br>
              <a:rPr lang="en-US" altLang="zh-CN" sz="6600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43100"/>
            <a:ext cx="9601200" cy="2903220"/>
          </a:xfrm>
        </p:spPr>
        <p:txBody>
          <a:bodyPr>
            <a:normAutofit fontScale="90000"/>
          </a:bodyPr>
          <a:lstStyle/>
          <a:p>
            <a:r>
              <a:rPr lang="en-US" altLang="zh-CN" sz="72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Q3:</a:t>
            </a:r>
            <a:r>
              <a:rPr lang="zh-CN" altLang="en-US" sz="66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你</a:t>
            </a:r>
            <a:r>
              <a:rPr lang="zh-CN" altLang="en-US" sz="6600" dirty="0">
                <a:latin typeface="MS PMincho" panose="02020600040205080304" pitchFamily="18" charset="-128"/>
                <a:ea typeface="MS PMincho" panose="02020600040205080304" pitchFamily="18" charset="-128"/>
              </a:rPr>
              <a:t>喜欢</a:t>
            </a:r>
            <a:r>
              <a:rPr lang="zh-CN" altLang="en-US" sz="66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运</a:t>
            </a:r>
            <a:r>
              <a:rPr lang="zh-CN" altLang="en-US" sz="6600" dirty="0">
                <a:latin typeface="MS PMincho" panose="02020600040205080304" pitchFamily="18" charset="-128"/>
                <a:ea typeface="MS PMincho" panose="02020600040205080304" pitchFamily="18" charset="-128"/>
              </a:rPr>
              <a:t>动吗？你喜欢做什</a:t>
            </a:r>
            <a:r>
              <a:rPr lang="zh-CN" altLang="en-US" sz="66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么？为什么？</a:t>
            </a:r>
            <a:r>
              <a:rPr lang="en-US" altLang="zh-CN" sz="6000" dirty="0"/>
              <a:t/>
            </a:r>
            <a:br>
              <a:rPr lang="en-US" altLang="zh-CN" sz="6000" dirty="0"/>
            </a:br>
            <a:r>
              <a:rPr lang="en-US" altLang="zh-CN" sz="6600" dirty="0"/>
              <a:t/>
            </a:r>
            <a:br>
              <a:rPr lang="en-US" altLang="zh-CN" sz="6600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43100"/>
            <a:ext cx="9601200" cy="2903220"/>
          </a:xfrm>
        </p:spPr>
        <p:txBody>
          <a:bodyPr>
            <a:normAutofit fontScale="90000"/>
          </a:bodyPr>
          <a:lstStyle/>
          <a:p>
            <a:r>
              <a:rPr lang="en-US" altLang="zh-CN" sz="72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Q4:</a:t>
            </a:r>
            <a:r>
              <a:rPr lang="zh-CN" altLang="en-US" sz="6600" dirty="0">
                <a:latin typeface="MS PMincho" panose="02020600040205080304" pitchFamily="18" charset="-128"/>
                <a:ea typeface="MS PMincho" panose="02020600040205080304" pitchFamily="18" charset="-128"/>
              </a:rPr>
              <a:t>你喜欢吃零食吗？你喜欢吃什</a:t>
            </a:r>
            <a:r>
              <a:rPr lang="zh-CN" altLang="en-US" sz="66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么？为什么？</a:t>
            </a:r>
            <a:r>
              <a:rPr lang="en-US" altLang="zh-CN" sz="6000" dirty="0"/>
              <a:t/>
            </a:r>
            <a:br>
              <a:rPr lang="en-US" altLang="zh-CN" sz="6000" dirty="0"/>
            </a:br>
            <a:r>
              <a:rPr lang="en-US" altLang="zh-CN" sz="6600" dirty="0"/>
              <a:t/>
            </a:r>
            <a:br>
              <a:rPr lang="en-US" altLang="zh-CN" sz="6600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43100"/>
            <a:ext cx="9601200" cy="2903220"/>
          </a:xfrm>
        </p:spPr>
        <p:txBody>
          <a:bodyPr>
            <a:normAutofit fontScale="90000"/>
          </a:bodyPr>
          <a:lstStyle/>
          <a:p>
            <a:r>
              <a:rPr lang="en-US" altLang="zh-CN" sz="72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Q5:</a:t>
            </a:r>
            <a:r>
              <a:rPr lang="zh-CN" altLang="en-US" sz="6600" dirty="0">
                <a:latin typeface="MS PMincho" panose="02020600040205080304" pitchFamily="18" charset="-128"/>
                <a:ea typeface="MS PMincho" panose="02020600040205080304" pitchFamily="18" charset="-128"/>
              </a:rPr>
              <a:t>你一天</a:t>
            </a:r>
            <a:r>
              <a:rPr lang="zh-CN" altLang="en-US" sz="66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喝八杯水吗？你</a:t>
            </a:r>
            <a:r>
              <a:rPr lang="zh-CN" altLang="en-US" sz="6600" dirty="0">
                <a:latin typeface="MS PMincho" panose="02020600040205080304" pitchFamily="18" charset="-128"/>
                <a:ea typeface="MS PMincho" panose="02020600040205080304" pitchFamily="18" charset="-128"/>
              </a:rPr>
              <a:t>觉</a:t>
            </a:r>
            <a:r>
              <a:rPr lang="zh-CN" altLang="en-US" sz="6600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得你的水喝得多</a:t>
            </a:r>
            <a:r>
              <a:rPr lang="zh-CN" altLang="en-US" sz="6600" dirty="0">
                <a:latin typeface="MS PMincho" panose="02020600040205080304" pitchFamily="18" charset="-128"/>
                <a:ea typeface="MS PMincho" panose="02020600040205080304" pitchFamily="18" charset="-128"/>
              </a:rPr>
              <a:t>吗？</a:t>
            </a:r>
            <a:r>
              <a:rPr lang="en-US" altLang="zh-CN" sz="6000" dirty="0"/>
              <a:t/>
            </a:r>
            <a:br>
              <a:rPr lang="en-US" altLang="zh-CN" sz="6000" dirty="0"/>
            </a:br>
            <a:r>
              <a:rPr lang="en-US" altLang="zh-CN" sz="6000" dirty="0"/>
              <a:t/>
            </a:r>
            <a:br>
              <a:rPr lang="en-US" altLang="zh-CN" sz="6000" dirty="0"/>
            </a:br>
            <a:r>
              <a:rPr lang="en-US" altLang="zh-CN" sz="6600" dirty="0"/>
              <a:t/>
            </a:r>
            <a:br>
              <a:rPr lang="en-US" altLang="zh-CN" sz="6600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804</TotalTime>
  <Words>143</Words>
  <Application>Microsoft Macintosh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Franklin Gothic Book</vt:lpstr>
      <vt:lpstr>MS PMincho</vt:lpstr>
      <vt:lpstr>华文楷体</vt:lpstr>
      <vt:lpstr>Crop</vt:lpstr>
      <vt:lpstr>健康生活-Day2</vt:lpstr>
      <vt:lpstr>我们来聊天！</vt:lpstr>
      <vt:lpstr>Q1:你喜欢笑吗？谁喜欢笑？你的中文老师常常笑吗？ </vt:lpstr>
      <vt:lpstr>Q2:你昨天几点睡觉？你今天几点起床？你觉得你早睡早起还是晚睡晚起？  </vt:lpstr>
      <vt:lpstr>换位子！    </vt:lpstr>
      <vt:lpstr>Q3:你喜欢运动吗？你喜欢做什么？为什么？   </vt:lpstr>
      <vt:lpstr>Q4:你喜欢吃零食吗？你喜欢吃什么？为什么？   </vt:lpstr>
      <vt:lpstr>Q5:你一天喝八杯水吗？你觉得你的水喝得多吗？    </vt:lpstr>
    </vt:vector>
  </TitlesOfParts>
  <Company>Microsoft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健康生活</dc:title>
  <dc:creator>Finney, Nai-I</dc:creator>
  <cp:lastModifiedBy>Meng Yeh</cp:lastModifiedBy>
  <cp:revision>44</cp:revision>
  <dcterms:created xsi:type="dcterms:W3CDTF">2016-07-27T14:05:53Z</dcterms:created>
  <dcterms:modified xsi:type="dcterms:W3CDTF">2017-04-22T16:45:59Z</dcterms:modified>
</cp:coreProperties>
</file>